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43200000" cx="32400000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988298" y="685800"/>
            <a:ext cx="4882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988298" y="685800"/>
            <a:ext cx="4882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2227501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2227501" y="11500005"/>
            <a:ext cx="27945000" cy="27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2227501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494951" y="11232555"/>
            <a:ext cx="27410100" cy="279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8374352" y="17111751"/>
            <a:ext cx="36609900" cy="69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5800647" y="10328001"/>
            <a:ext cx="36609900" cy="205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2430000" y="7070006"/>
            <a:ext cx="27540000" cy="150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9"/>
              <a:buFont typeface="Play"/>
              <a:buNone/>
              <a:defRPr sz="20809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4050000" y="22690014"/>
            <a:ext cx="24300000" cy="104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lvl="0" algn="ctr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8324"/>
              <a:buNone/>
              <a:defRPr sz="8324"/>
            </a:lvl1pPr>
            <a:lvl2pPr lvl="1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None/>
              <a:defRPr sz="6937"/>
            </a:lvl2pPr>
            <a:lvl3pPr lvl="2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None/>
              <a:defRPr sz="6243"/>
            </a:lvl3pPr>
            <a:lvl4pPr lvl="3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4pPr>
            <a:lvl5pPr lvl="4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5pPr>
            <a:lvl6pPr lvl="5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6pPr>
            <a:lvl7pPr lvl="6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7pPr>
            <a:lvl8pPr lvl="7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8pPr>
            <a:lvl9pPr lvl="8" algn="ctr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2210627" y="10770016"/>
            <a:ext cx="27945000" cy="179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9"/>
              <a:buFont typeface="Play"/>
              <a:buNone/>
              <a:defRPr sz="20809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2210627" y="28910024"/>
            <a:ext cx="27945000" cy="9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rgbClr val="757575"/>
              </a:buClr>
              <a:buSzPts val="8324"/>
              <a:buNone/>
              <a:defRPr sz="8324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6937"/>
              <a:buNone/>
              <a:defRPr sz="6937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6243"/>
              <a:buNone/>
              <a:defRPr sz="6243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rgbClr val="757575"/>
              </a:buClr>
              <a:buSzPts val="5550"/>
              <a:buNone/>
              <a:defRPr sz="555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2227501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2227499" y="11500005"/>
            <a:ext cx="13770000" cy="27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16402500" y="11500005"/>
            <a:ext cx="13770000" cy="27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2231720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2231724" y="10590008"/>
            <a:ext cx="13706700" cy="5190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8324"/>
              <a:buNone/>
              <a:defRPr b="1" sz="8324"/>
            </a:lvl1pPr>
            <a:lvl2pPr indent="-228600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None/>
              <a:defRPr b="1" sz="6937"/>
            </a:lvl2pPr>
            <a:lvl3pPr indent="-228600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None/>
              <a:defRPr b="1" sz="6243"/>
            </a:lvl3pPr>
            <a:lvl4pPr indent="-228600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4pPr>
            <a:lvl5pPr indent="-228600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5pPr>
            <a:lvl6pPr indent="-228600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6pPr>
            <a:lvl7pPr indent="-228600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7pPr>
            <a:lvl8pPr indent="-228600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8pPr>
            <a:lvl9pPr indent="-228600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2231724" y="15780006"/>
            <a:ext cx="13706700" cy="232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16402502" y="10590008"/>
            <a:ext cx="13774200" cy="5190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8324"/>
              <a:buNone/>
              <a:defRPr b="1" sz="8324"/>
            </a:lvl1pPr>
            <a:lvl2pPr indent="-228600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None/>
              <a:defRPr b="1" sz="6937"/>
            </a:lvl2pPr>
            <a:lvl3pPr indent="-228600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None/>
              <a:defRPr b="1" sz="6243"/>
            </a:lvl3pPr>
            <a:lvl4pPr indent="-228600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4pPr>
            <a:lvl5pPr indent="-228600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5pPr>
            <a:lvl6pPr indent="-228600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6pPr>
            <a:lvl7pPr indent="-228600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7pPr>
            <a:lvl8pPr indent="-228600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8pPr>
            <a:lvl9pPr indent="-228600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b="1" sz="555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16402502" y="15780006"/>
            <a:ext cx="13774200" cy="232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399261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9711"/>
            </a:lvl1pPr>
            <a:lvl2pPr indent="-399261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8324"/>
            </a:lvl2pPr>
            <a:lvl3pPr indent="-399261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937"/>
            </a:lvl3pPr>
            <a:lvl4pPr indent="-399261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4pPr>
            <a:lvl5pPr indent="-399261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5pPr>
            <a:lvl6pPr indent="-399261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6pPr>
            <a:lvl7pPr indent="-399261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7pPr>
            <a:lvl8pPr indent="-399261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8pPr>
            <a:lvl9pPr indent="-399261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2688"/>
              <a:buChar char="•"/>
              <a:defRPr sz="6243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2227501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None/>
              <a:defRPr sz="15261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2231720" y="2880001"/>
            <a:ext cx="10449900" cy="100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98"/>
              <a:buFont typeface="Play"/>
              <a:buNone/>
              <a:defRPr sz="11098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13774220" y="6220012"/>
            <a:ext cx="16402500" cy="30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933336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11098"/>
              <a:buChar char="•"/>
              <a:defRPr sz="11098"/>
            </a:lvl1pPr>
            <a:lvl2pPr indent="-845256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9711"/>
              <a:buChar char="•"/>
              <a:defRPr sz="9711"/>
            </a:lvl2pPr>
            <a:lvl3pPr indent="-757176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8324"/>
              <a:buChar char="•"/>
              <a:defRPr sz="8324"/>
            </a:lvl3pPr>
            <a:lvl4pPr indent="-669096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4pPr>
            <a:lvl5pPr indent="-669096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5pPr>
            <a:lvl6pPr indent="-669096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6pPr>
            <a:lvl7pPr indent="-669096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7pPr>
            <a:lvl8pPr indent="-669096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8pPr>
            <a:lvl9pPr indent="-669096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Char char="•"/>
              <a:defRPr sz="6937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2231720" y="12960006"/>
            <a:ext cx="10449900" cy="24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1pPr>
            <a:lvl2pPr indent="-228600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4856"/>
              <a:buNone/>
              <a:defRPr sz="4856"/>
            </a:lvl2pPr>
            <a:lvl3pPr indent="-228600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4161"/>
              <a:buNone/>
              <a:defRPr sz="4161"/>
            </a:lvl3pPr>
            <a:lvl4pPr indent="-228600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4pPr>
            <a:lvl5pPr indent="-228600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5pPr>
            <a:lvl6pPr indent="-228600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6pPr>
            <a:lvl7pPr indent="-228600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7pPr>
            <a:lvl8pPr indent="-228600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8pPr>
            <a:lvl9pPr indent="-228600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2231720" y="2880001"/>
            <a:ext cx="10449900" cy="100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225" lIns="136500" spcFirstLastPara="1" rIns="136500" wrap="square" tIns="682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98"/>
              <a:buFont typeface="Play"/>
              <a:buNone/>
              <a:defRPr sz="11098"/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3774220" y="6220012"/>
            <a:ext cx="16402500" cy="306999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2231720" y="12960006"/>
            <a:ext cx="10449900" cy="24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  <a:defRPr sz="5550"/>
            </a:lvl1pPr>
            <a:lvl2pPr indent="-228600" lvl="1" marL="914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4856"/>
              <a:buNone/>
              <a:defRPr sz="4856"/>
            </a:lvl2pPr>
            <a:lvl3pPr indent="-228600" lvl="2" marL="1371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4161"/>
              <a:buNone/>
              <a:defRPr sz="4161"/>
            </a:lvl3pPr>
            <a:lvl4pPr indent="-228600" lvl="3" marL="1828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4pPr>
            <a:lvl5pPr indent="-228600" lvl="4" marL="22860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5pPr>
            <a:lvl6pPr indent="-228600" lvl="5" marL="27432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6pPr>
            <a:lvl7pPr indent="-228600" lvl="6" marL="32004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7pPr>
            <a:lvl8pPr indent="-228600" lvl="7" marL="36576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8pPr>
            <a:lvl9pPr indent="-228600" lvl="8" marL="411480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3468"/>
              <a:buNone/>
              <a:defRPr sz="3468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sz="4161"/>
            </a:lvl1pPr>
            <a:lvl2pPr lvl="1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 algn="l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algn="r">
              <a:spcBef>
                <a:spcPts val="0"/>
              </a:spcBef>
              <a:buNone/>
              <a:defRPr sz="4161"/>
            </a:lvl1pPr>
            <a:lvl2pPr indent="0" lvl="1" marL="0" algn="r">
              <a:spcBef>
                <a:spcPts val="0"/>
              </a:spcBef>
              <a:buNone/>
              <a:defRPr sz="4161"/>
            </a:lvl2pPr>
            <a:lvl3pPr indent="0" lvl="2" marL="0" algn="r">
              <a:spcBef>
                <a:spcPts val="0"/>
              </a:spcBef>
              <a:buNone/>
              <a:defRPr sz="4161"/>
            </a:lvl3pPr>
            <a:lvl4pPr indent="0" lvl="3" marL="0" algn="r">
              <a:spcBef>
                <a:spcPts val="0"/>
              </a:spcBef>
              <a:buNone/>
              <a:defRPr sz="4161"/>
            </a:lvl4pPr>
            <a:lvl5pPr indent="0" lvl="4" marL="0" algn="r">
              <a:spcBef>
                <a:spcPts val="0"/>
              </a:spcBef>
              <a:buNone/>
              <a:defRPr sz="4161"/>
            </a:lvl5pPr>
            <a:lvl6pPr indent="0" lvl="5" marL="0" algn="r">
              <a:spcBef>
                <a:spcPts val="0"/>
              </a:spcBef>
              <a:buNone/>
              <a:defRPr sz="4161"/>
            </a:lvl6pPr>
            <a:lvl7pPr indent="0" lvl="6" marL="0" algn="r">
              <a:spcBef>
                <a:spcPts val="0"/>
              </a:spcBef>
              <a:buNone/>
              <a:defRPr sz="4161"/>
            </a:lvl7pPr>
            <a:lvl8pPr indent="0" lvl="7" marL="0" algn="r">
              <a:spcBef>
                <a:spcPts val="0"/>
              </a:spcBef>
              <a:buNone/>
              <a:defRPr sz="4161"/>
            </a:lvl8pPr>
            <a:lvl9pPr indent="0" lvl="8" marL="0" algn="r">
              <a:spcBef>
                <a:spcPts val="0"/>
              </a:spcBef>
              <a:buNone/>
              <a:defRPr sz="4161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227501" y="2300011"/>
            <a:ext cx="27945000" cy="83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61"/>
              <a:buFont typeface="Play"/>
              <a:buNone/>
              <a:defRPr b="0" i="0" sz="15261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2pPr>
            <a:lvl3pPr lvl="2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3pPr>
            <a:lvl4pPr lvl="3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4pPr>
            <a:lvl5pPr lvl="4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5pPr>
            <a:lvl6pPr lvl="5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6pPr>
            <a:lvl7pPr lvl="6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7pPr>
            <a:lvl8pPr lvl="7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8pPr>
            <a:lvl9pPr lvl="8">
              <a:spcBef>
                <a:spcPts val="0"/>
              </a:spcBef>
              <a:spcAft>
                <a:spcPts val="0"/>
              </a:spcAft>
              <a:buSzPts val="2090"/>
              <a:buNone/>
              <a:defRPr sz="2688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227501" y="11500005"/>
            <a:ext cx="27945000" cy="27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normAutofit/>
          </a:bodyPr>
          <a:lstStyle>
            <a:lvl1pPr indent="-845256" lvl="0" marL="457200" marR="0" rtl="0" algn="l">
              <a:lnSpc>
                <a:spcPct val="90000"/>
              </a:lnSpc>
              <a:spcBef>
                <a:spcPts val="3468"/>
              </a:spcBef>
              <a:spcAft>
                <a:spcPts val="0"/>
              </a:spcAft>
              <a:buClr>
                <a:schemeClr val="dk1"/>
              </a:buClr>
              <a:buSzPts val="9711"/>
              <a:buFont typeface="Arial"/>
              <a:buChar char="•"/>
              <a:defRPr b="0" i="0" sz="971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57176" lvl="1" marL="9144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8324"/>
              <a:buFont typeface="Arial"/>
              <a:buChar char="•"/>
              <a:defRPr b="0" i="0" sz="832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69096" lvl="2" marL="13716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937"/>
              <a:buFont typeface="Arial"/>
              <a:buChar char="•"/>
              <a:defRPr b="0" i="0" sz="69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5008" lvl="3" marL="18288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25008" lvl="4" marL="22860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25008" lvl="5" marL="27432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25008" lvl="6" marL="32004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25008" lvl="7" marL="36576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25008" lvl="8" marL="4114800" marR="0" rtl="0" algn="l">
              <a:lnSpc>
                <a:spcPct val="9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6243"/>
              <a:buFont typeface="Arial"/>
              <a:buChar char="•"/>
              <a:defRPr b="0" i="0" sz="624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227499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0732501" y="40040027"/>
            <a:ext cx="10935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2090"/>
              <a:buNone/>
              <a:defRPr b="0" i="0" sz="268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22882500" y="40040027"/>
            <a:ext cx="7290000" cy="23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161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8325"/>
            <a:ext cx="32400000" cy="4818000"/>
          </a:xfrm>
          <a:prstGeom prst="rect">
            <a:avLst/>
          </a:prstGeom>
          <a:gradFill>
            <a:gsLst>
              <a:gs pos="0">
                <a:srgbClr val="0062B4"/>
              </a:gs>
              <a:gs pos="17000">
                <a:srgbClr val="05A2DE"/>
              </a:gs>
              <a:gs pos="37000">
                <a:srgbClr val="48D1E7"/>
              </a:gs>
              <a:gs pos="59000">
                <a:srgbClr val="41D5AC"/>
              </a:gs>
              <a:gs pos="80000">
                <a:srgbClr val="9CF3A2"/>
              </a:gs>
              <a:gs pos="100000">
                <a:srgbClr val="C7F88E"/>
              </a:gs>
              <a:gs pos="100000">
                <a:srgbClr val="6E9CE7"/>
              </a:gs>
            </a:gsLst>
            <a:lin ang="0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975816" y="9718169"/>
            <a:ext cx="9053700" cy="215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7FAF"/>
              </a:buClr>
              <a:buSzPts val="5972"/>
              <a:buFont typeface="Arial"/>
              <a:buNone/>
            </a:pPr>
            <a:r>
              <a:rPr b="1" i="0" lang="pt-BR" sz="5972" u="none" cap="none" strike="noStrike">
                <a:solidFill>
                  <a:srgbClr val="0063B5"/>
                </a:solidFill>
                <a:latin typeface="Arial"/>
                <a:ea typeface="Arial"/>
                <a:cs typeface="Arial"/>
                <a:sym typeface="Arial"/>
              </a:rPr>
              <a:t>APRESENTAÇÃO</a:t>
            </a:r>
            <a:endParaRPr sz="2090">
              <a:solidFill>
                <a:srgbClr val="0063B5"/>
              </a:solidFill>
            </a:endParaRPr>
          </a:p>
          <a:p>
            <a:pPr indent="0" lvl="0" marL="0" marR="0" rtl="0" algn="l">
              <a:spcBef>
                <a:spcPts val="717"/>
              </a:spcBef>
              <a:spcAft>
                <a:spcPts val="0"/>
              </a:spcAft>
              <a:buClr>
                <a:schemeClr val="dk1"/>
              </a:buClr>
              <a:buSzPts val="3583"/>
              <a:buFont typeface="Arial"/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35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1978716" y="9795918"/>
            <a:ext cx="9053700" cy="215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7FAF"/>
              </a:buClr>
              <a:buSzPts val="5972"/>
              <a:buFont typeface="Arial"/>
              <a:buNone/>
            </a:pPr>
            <a:r>
              <a:rPr b="1" i="0" lang="pt-BR" sz="5972" u="none" cap="none" strike="noStrike">
                <a:solidFill>
                  <a:srgbClr val="0063B5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2090">
              <a:solidFill>
                <a:srgbClr val="0063B5"/>
              </a:solidFill>
            </a:endParaRPr>
          </a:p>
          <a:p>
            <a:pPr indent="0" lvl="0" marL="0" marR="0" rtl="0" algn="l">
              <a:spcBef>
                <a:spcPts val="717"/>
              </a:spcBef>
              <a:spcAft>
                <a:spcPts val="0"/>
              </a:spcAft>
              <a:buClr>
                <a:schemeClr val="dk1"/>
              </a:buClr>
              <a:buSzPts val="3583"/>
              <a:buFont typeface="Arial"/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35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2109503" y="19799353"/>
            <a:ext cx="9362400" cy="117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7FAF"/>
              </a:buClr>
              <a:buSzPts val="5972"/>
              <a:buFont typeface="Arial"/>
              <a:buNone/>
            </a:pPr>
            <a:r>
              <a:rPr b="1" i="0" lang="pt-BR" sz="5972" u="none" cap="none" strike="noStrike">
                <a:solidFill>
                  <a:srgbClr val="0063B5"/>
                </a:solidFill>
                <a:latin typeface="Arial"/>
                <a:ea typeface="Arial"/>
                <a:cs typeface="Arial"/>
                <a:sym typeface="Arial"/>
              </a:rPr>
              <a:t>CONCLUSÕES</a:t>
            </a:r>
            <a:endParaRPr sz="2090">
              <a:solidFill>
                <a:srgbClr val="0063B5"/>
              </a:solidFill>
            </a:endParaRPr>
          </a:p>
          <a:p>
            <a:pPr indent="0" lvl="0" marL="0" marR="0" rtl="0" algn="l">
              <a:spcBef>
                <a:spcPts val="717"/>
              </a:spcBef>
              <a:spcAft>
                <a:spcPts val="0"/>
              </a:spcAft>
              <a:buClr>
                <a:schemeClr val="dk1"/>
              </a:buClr>
              <a:buSzPts val="3583"/>
              <a:buFont typeface="Arial"/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22061717" y="32228165"/>
            <a:ext cx="9362400" cy="89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7FAF"/>
              </a:buClr>
              <a:buSzPts val="5972"/>
              <a:buFont typeface="Arial"/>
              <a:buNone/>
            </a:pPr>
            <a:r>
              <a:rPr b="1" i="0" lang="pt-BR" sz="5972" u="none" cap="none" strike="noStrike">
                <a:solidFill>
                  <a:srgbClr val="0063B5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2090">
              <a:solidFill>
                <a:srgbClr val="0063B5"/>
              </a:solidFill>
            </a:endParaRPr>
          </a:p>
          <a:p>
            <a:pPr indent="0" lvl="0" marL="0" marR="0" rtl="0" algn="l">
              <a:spcBef>
                <a:spcPts val="717"/>
              </a:spcBef>
              <a:spcAft>
                <a:spcPts val="0"/>
              </a:spcAft>
              <a:buClr>
                <a:schemeClr val="dk1"/>
              </a:buClr>
              <a:buSzPts val="3583"/>
              <a:buFont typeface="Arial"/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35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2"/>
              <a:buFont typeface="Times New Roman"/>
              <a:buNone/>
            </a:pPr>
            <a:r>
              <a:t/>
            </a:r>
            <a:endParaRPr b="0" i="0" sz="510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2" y="32228165"/>
            <a:ext cx="21032400" cy="9511500"/>
          </a:xfrm>
          <a:prstGeom prst="rect">
            <a:avLst/>
          </a:prstGeom>
          <a:solidFill>
            <a:srgbClr val="0063B5"/>
          </a:solidFill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194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IMAGEM / GRÁFICO</a:t>
            </a:r>
            <a:endParaRPr sz="2090">
              <a:solidFill>
                <a:schemeClr val="lt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2061717" y="10111071"/>
            <a:ext cx="10306500" cy="7642500"/>
          </a:xfrm>
          <a:prstGeom prst="rect">
            <a:avLst/>
          </a:prstGeom>
          <a:solidFill>
            <a:srgbClr val="0063B5"/>
          </a:solidFill>
          <a:ln>
            <a:noFill/>
          </a:ln>
        </p:spPr>
        <p:txBody>
          <a:bodyPr anchorCtr="0" anchor="ctr" bIns="68225" lIns="136500" spcFirstLastPara="1" rIns="136500" wrap="square" tIns="6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194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IMAGEM / GRÁFICO</a:t>
            </a:r>
            <a:endParaRPr sz="2090">
              <a:solidFill>
                <a:schemeClr val="lt1"/>
              </a:solidFill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-33600" y="0"/>
            <a:ext cx="32467200" cy="43200000"/>
          </a:xfrm>
          <a:prstGeom prst="rect">
            <a:avLst/>
          </a:prstGeom>
          <a:noFill/>
          <a:ln cap="flat" cmpd="sng" w="113775">
            <a:solidFill>
              <a:srgbClr val="0063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225" lIns="136500" spcFirstLastPara="1" rIns="136500" wrap="square" tIns="682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88">
                <a:solidFill>
                  <a:schemeClr val="lt1"/>
                </a:solidFill>
              </a:rPr>
              <a:t>v</a:t>
            </a:r>
            <a:endParaRPr b="0" i="0" sz="268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61781" y="5142575"/>
            <a:ext cx="219999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1945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sz="2090">
              <a:solidFill>
                <a:srgbClr val="1C4587"/>
              </a:solidFill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22922" y="6889084"/>
            <a:ext cx="22077600" cy="12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7466" u="none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2090">
              <a:solidFill>
                <a:srgbClr val="1C4587"/>
              </a:solidFill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22933" y="8176079"/>
            <a:ext cx="220776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972" u="none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Nomes, Sobrenomes</a:t>
            </a:r>
            <a:endParaRPr sz="2090">
              <a:solidFill>
                <a:srgbClr val="1C4587"/>
              </a:solidFill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22109503" y="17960958"/>
            <a:ext cx="9267000" cy="12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 1 -</a:t>
            </a: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Título da tabela</a:t>
            </a:r>
            <a:endParaRPr sz="209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  <a:endParaRPr sz="2090"/>
          </a:p>
        </p:txBody>
      </p:sp>
      <p:sp>
        <p:nvSpPr>
          <p:cNvPr id="96" name="Google Shape;96;p13"/>
          <p:cNvSpPr txBox="1"/>
          <p:nvPr/>
        </p:nvSpPr>
        <p:spPr>
          <a:xfrm>
            <a:off x="61781" y="41876301"/>
            <a:ext cx="9267000" cy="12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 1 -</a:t>
            </a: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Título da tabela</a:t>
            </a:r>
            <a:endParaRPr sz="209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58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  <a:endParaRPr sz="2090"/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6920" y="5408569"/>
            <a:ext cx="4052622" cy="396676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22038899" y="6387806"/>
            <a:ext cx="43272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225" lIns="136500" spcFirstLastPara="1" rIns="136500" wrap="square" tIns="682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972" u="none" cap="none" strike="noStrike">
                <a:solidFill>
                  <a:srgbClr val="0F4861"/>
                </a:solidFill>
                <a:latin typeface="Arial"/>
                <a:ea typeface="Arial"/>
                <a:cs typeface="Arial"/>
                <a:sym typeface="Arial"/>
              </a:rPr>
              <a:t>Leia o trabalho na íntegra:</a:t>
            </a:r>
            <a:endParaRPr sz="2090"/>
          </a:p>
        </p:txBody>
      </p:sp>
      <p:pic>
        <p:nvPicPr>
          <p:cNvPr id="99" name="Google Shape;99;p13" title="ARQUIVO ABDEH (USAR ESSE) (2).png"/>
          <p:cNvPicPr preferRelativeResize="0"/>
          <p:nvPr/>
        </p:nvPicPr>
        <p:blipFill rotWithShape="1">
          <a:blip r:embed="rId4">
            <a:alphaModFix/>
          </a:blip>
          <a:srcRect b="24631" l="0" r="0" t="0"/>
          <a:stretch/>
        </p:blipFill>
        <p:spPr>
          <a:xfrm>
            <a:off x="-67200" y="-13386075"/>
            <a:ext cx="32467200" cy="1821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 title="Design sem nome.png"/>
          <p:cNvPicPr preferRelativeResize="0"/>
          <p:nvPr/>
        </p:nvPicPr>
        <p:blipFill rotWithShape="1">
          <a:blip r:embed="rId5">
            <a:alphaModFix/>
          </a:blip>
          <a:srcRect b="32076" l="0" r="0" t="32578"/>
          <a:stretch/>
        </p:blipFill>
        <p:spPr>
          <a:xfrm>
            <a:off x="11239182" y="264598"/>
            <a:ext cx="9921640" cy="328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 title="Extensa_Original1_FAPDF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983058" y="41501549"/>
            <a:ext cx="3023217" cy="141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