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3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88298" y="685800"/>
            <a:ext cx="4882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35650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701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091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2227501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2227501" y="11500005"/>
            <a:ext cx="27945000" cy="27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227501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494951" y="11232555"/>
            <a:ext cx="27410100" cy="27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8374352" y="17111751"/>
            <a:ext cx="36609900" cy="69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5800647" y="10328001"/>
            <a:ext cx="36609900" cy="205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2430000" y="7070006"/>
            <a:ext cx="27540000" cy="150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9"/>
              <a:buFont typeface="Play"/>
              <a:buNone/>
              <a:defRPr sz="20809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050000" y="22690014"/>
            <a:ext cx="24300000" cy="104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8324"/>
              <a:buNone/>
              <a:defRPr sz="8324"/>
            </a:lvl1pPr>
            <a:lvl2pPr lvl="1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None/>
              <a:defRPr sz="6937"/>
            </a:lvl2pPr>
            <a:lvl3pPr lvl="2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None/>
              <a:defRPr sz="6243"/>
            </a:lvl3pPr>
            <a:lvl4pPr lvl="3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4pPr>
            <a:lvl5pPr lvl="4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5pPr>
            <a:lvl6pPr lvl="5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6pPr>
            <a:lvl7pPr lvl="6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7pPr>
            <a:lvl8pPr lvl="7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8pPr>
            <a:lvl9pPr lvl="8" algn="ctr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210627" y="10770016"/>
            <a:ext cx="27945000" cy="179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809"/>
              <a:buFont typeface="Play"/>
              <a:buNone/>
              <a:defRPr sz="20809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2210627" y="28910024"/>
            <a:ext cx="27945000" cy="94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rgbClr val="757575"/>
              </a:buClr>
              <a:buSzPts val="8324"/>
              <a:buNone/>
              <a:defRPr sz="8324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6937"/>
              <a:buNone/>
              <a:defRPr sz="6937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6243"/>
              <a:buNone/>
              <a:defRPr sz="6243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rgbClr val="757575"/>
              </a:buClr>
              <a:buSzPts val="5550"/>
              <a:buNone/>
              <a:defRPr sz="555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2227501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2227499" y="11500005"/>
            <a:ext cx="13770000" cy="27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6402500" y="11500005"/>
            <a:ext cx="13770000" cy="27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231720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231724" y="10590008"/>
            <a:ext cx="13706700" cy="51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8324"/>
              <a:buNone/>
              <a:defRPr sz="8324" b="1"/>
            </a:lvl1pPr>
            <a:lvl2pPr marL="914400" lvl="1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None/>
              <a:defRPr sz="6937" b="1"/>
            </a:lvl2pPr>
            <a:lvl3pPr marL="1371600" lvl="2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None/>
              <a:defRPr sz="6243" b="1"/>
            </a:lvl3pPr>
            <a:lvl4pPr marL="1828800" lvl="3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4pPr>
            <a:lvl5pPr marL="2286000" lvl="4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5pPr>
            <a:lvl6pPr marL="2743200" lvl="5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6pPr>
            <a:lvl7pPr marL="3200400" lvl="6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7pPr>
            <a:lvl8pPr marL="3657600" lvl="7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8pPr>
            <a:lvl9pPr marL="4114800" lvl="8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2231724" y="15780006"/>
            <a:ext cx="13706700" cy="232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16402502" y="10590008"/>
            <a:ext cx="13774200" cy="51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8324"/>
              <a:buNone/>
              <a:defRPr sz="8324" b="1"/>
            </a:lvl1pPr>
            <a:lvl2pPr marL="914400" lvl="1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None/>
              <a:defRPr sz="6937" b="1"/>
            </a:lvl2pPr>
            <a:lvl3pPr marL="1371600" lvl="2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None/>
              <a:defRPr sz="6243" b="1"/>
            </a:lvl3pPr>
            <a:lvl4pPr marL="1828800" lvl="3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4pPr>
            <a:lvl5pPr marL="2286000" lvl="4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5pPr>
            <a:lvl6pPr marL="2743200" lvl="5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6pPr>
            <a:lvl7pPr marL="3200400" lvl="6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7pPr>
            <a:lvl8pPr marL="3657600" lvl="7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8pPr>
            <a:lvl9pPr marL="4114800" lvl="8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16402502" y="15780006"/>
            <a:ext cx="13774200" cy="232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399261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9711"/>
            </a:lvl1pPr>
            <a:lvl2pPr marL="914400" lvl="1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8324"/>
            </a:lvl2pPr>
            <a:lvl3pPr marL="1371600" lvl="2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937"/>
            </a:lvl3pPr>
            <a:lvl4pPr marL="1828800" lvl="3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4pPr>
            <a:lvl5pPr marL="2286000" lvl="4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5pPr>
            <a:lvl6pPr marL="2743200" lvl="5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6pPr>
            <a:lvl7pPr marL="3200400" lvl="6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7pPr>
            <a:lvl8pPr marL="3657600" lvl="7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8pPr>
            <a:lvl9pPr marL="4114800" lvl="8" indent="-399261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2688"/>
              <a:buChar char="•"/>
              <a:defRPr sz="6243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2227501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8"/>
              <a:buNone/>
              <a:defRPr sz="15261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231720" y="2880001"/>
            <a:ext cx="10449900" cy="10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98"/>
              <a:buFont typeface="Play"/>
              <a:buNone/>
              <a:defRPr sz="11098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3774220" y="6220012"/>
            <a:ext cx="16402500" cy="306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933336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11098"/>
              <a:buChar char="•"/>
              <a:defRPr sz="11098"/>
            </a:lvl1pPr>
            <a:lvl2pPr marL="914400" lvl="1" indent="-84525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9711"/>
              <a:buChar char="•"/>
              <a:defRPr sz="9711"/>
            </a:lvl2pPr>
            <a:lvl3pPr marL="1371600" lvl="2" indent="-75717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8324"/>
              <a:buChar char="•"/>
              <a:defRPr sz="8324"/>
            </a:lvl3pPr>
            <a:lvl4pPr marL="1828800" lvl="3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4pPr>
            <a:lvl5pPr marL="2286000" lvl="4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5pPr>
            <a:lvl6pPr marL="2743200" lvl="5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6pPr>
            <a:lvl7pPr marL="3200400" lvl="6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7pPr>
            <a:lvl8pPr marL="3657600" lvl="7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8pPr>
            <a:lvl9pPr marL="4114800" lvl="8" indent="-669096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Char char="•"/>
              <a:defRPr sz="6937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231720" y="12960006"/>
            <a:ext cx="10449900" cy="24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1pPr>
            <a:lvl2pPr marL="914400" lvl="1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4856"/>
              <a:buNone/>
              <a:defRPr sz="4856"/>
            </a:lvl2pPr>
            <a:lvl3pPr marL="1371600" lvl="2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4161"/>
              <a:buNone/>
              <a:defRPr sz="4161"/>
            </a:lvl3pPr>
            <a:lvl4pPr marL="1828800" lvl="3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4pPr>
            <a:lvl5pPr marL="2286000" lvl="4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5pPr>
            <a:lvl6pPr marL="2743200" lvl="5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6pPr>
            <a:lvl7pPr marL="3200400" lvl="6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7pPr>
            <a:lvl8pPr marL="3657600" lvl="7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8pPr>
            <a:lvl9pPr marL="4114800" lvl="8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231720" y="2880001"/>
            <a:ext cx="10449900" cy="10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98"/>
              <a:buFont typeface="Play"/>
              <a:buNone/>
              <a:defRPr sz="11098"/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3774220" y="6220012"/>
            <a:ext cx="16402500" cy="306999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231720" y="12960006"/>
            <a:ext cx="10449900" cy="240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5550"/>
              <a:buNone/>
              <a:defRPr sz="5550"/>
            </a:lvl1pPr>
            <a:lvl2pPr marL="914400" lvl="1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4856"/>
              <a:buNone/>
              <a:defRPr sz="4856"/>
            </a:lvl2pPr>
            <a:lvl3pPr marL="1371600" lvl="2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4161"/>
              <a:buNone/>
              <a:defRPr sz="4161"/>
            </a:lvl3pPr>
            <a:lvl4pPr marL="1828800" lvl="3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4pPr>
            <a:lvl5pPr marL="2286000" lvl="4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5pPr>
            <a:lvl6pPr marL="2743200" lvl="5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6pPr>
            <a:lvl7pPr marL="3200400" lvl="6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7pPr>
            <a:lvl8pPr marL="3657600" lvl="7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8pPr>
            <a:lvl9pPr marL="4114800" lvl="8" indent="-228600" algn="l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3468"/>
              <a:buNone/>
              <a:defRPr sz="3468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"/>
              <a:buNone/>
              <a:defRPr sz="4161"/>
            </a:lvl1pPr>
            <a:lvl2pPr lvl="1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 algn="l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4161"/>
            </a:lvl1pPr>
            <a:lvl2pPr marL="0" lvl="1" indent="0" algn="r">
              <a:spcBef>
                <a:spcPts val="0"/>
              </a:spcBef>
              <a:buNone/>
              <a:defRPr sz="4161"/>
            </a:lvl2pPr>
            <a:lvl3pPr marL="0" lvl="2" indent="0" algn="r">
              <a:spcBef>
                <a:spcPts val="0"/>
              </a:spcBef>
              <a:buNone/>
              <a:defRPr sz="4161"/>
            </a:lvl3pPr>
            <a:lvl4pPr marL="0" lvl="3" indent="0" algn="r">
              <a:spcBef>
                <a:spcPts val="0"/>
              </a:spcBef>
              <a:buNone/>
              <a:defRPr sz="4161"/>
            </a:lvl4pPr>
            <a:lvl5pPr marL="0" lvl="4" indent="0" algn="r">
              <a:spcBef>
                <a:spcPts val="0"/>
              </a:spcBef>
              <a:buNone/>
              <a:defRPr sz="4161"/>
            </a:lvl5pPr>
            <a:lvl6pPr marL="0" lvl="5" indent="0" algn="r">
              <a:spcBef>
                <a:spcPts val="0"/>
              </a:spcBef>
              <a:buNone/>
              <a:defRPr sz="4161"/>
            </a:lvl6pPr>
            <a:lvl7pPr marL="0" lvl="6" indent="0" algn="r">
              <a:spcBef>
                <a:spcPts val="0"/>
              </a:spcBef>
              <a:buNone/>
              <a:defRPr sz="4161"/>
            </a:lvl7pPr>
            <a:lvl8pPr marL="0" lvl="7" indent="0" algn="r">
              <a:spcBef>
                <a:spcPts val="0"/>
              </a:spcBef>
              <a:buNone/>
              <a:defRPr sz="4161"/>
            </a:lvl8pPr>
            <a:lvl9pPr marL="0" lvl="8" indent="0" algn="r">
              <a:spcBef>
                <a:spcPts val="0"/>
              </a:spcBef>
              <a:buNone/>
              <a:defRPr sz="4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27501" y="2300011"/>
            <a:ext cx="27945000" cy="83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261"/>
              <a:buFont typeface="Play"/>
              <a:buNone/>
              <a:defRPr sz="15261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2pPr>
            <a:lvl3pPr lvl="2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3pPr>
            <a:lvl4pPr lvl="3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4pPr>
            <a:lvl5pPr lvl="4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5pPr>
            <a:lvl6pPr lvl="5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6pPr>
            <a:lvl7pPr lvl="6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7pPr>
            <a:lvl8pPr lvl="7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8pPr>
            <a:lvl9pPr lvl="8">
              <a:spcBef>
                <a:spcPts val="0"/>
              </a:spcBef>
              <a:spcAft>
                <a:spcPts val="0"/>
              </a:spcAft>
              <a:buSzPts val="2090"/>
              <a:buNone/>
              <a:defRPr sz="2688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27501" y="11500005"/>
            <a:ext cx="27945000" cy="27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normAutofit/>
          </a:bodyPr>
          <a:lstStyle>
            <a:lvl1pPr marL="457200" marR="0" lvl="0" indent="-845256" algn="l" rtl="0">
              <a:lnSpc>
                <a:spcPct val="90000"/>
              </a:lnSpc>
              <a:spcBef>
                <a:spcPts val="3468"/>
              </a:spcBef>
              <a:spcAft>
                <a:spcPts val="0"/>
              </a:spcAft>
              <a:buClr>
                <a:schemeClr val="dk1"/>
              </a:buClr>
              <a:buSzPts val="9711"/>
              <a:buFont typeface="Arial"/>
              <a:buChar char="•"/>
              <a:defRPr sz="971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757176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8324"/>
              <a:buFont typeface="Arial"/>
              <a:buChar char="•"/>
              <a:defRPr sz="83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69096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937"/>
              <a:buFont typeface="Arial"/>
              <a:buChar char="•"/>
              <a:defRPr sz="693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25008" algn="l" rtl="0">
              <a:lnSpc>
                <a:spcPct val="90000"/>
              </a:lnSpc>
              <a:spcBef>
                <a:spcPts val="1733"/>
              </a:spcBef>
              <a:spcAft>
                <a:spcPts val="0"/>
              </a:spcAft>
              <a:buClr>
                <a:schemeClr val="dk1"/>
              </a:buClr>
              <a:buSzPts val="6243"/>
              <a:buFont typeface="Arial"/>
              <a:buChar char="•"/>
              <a:defRPr sz="624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227499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732501" y="40040027"/>
            <a:ext cx="10935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2090"/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2090"/>
              <a:buNone/>
              <a:defRPr sz="268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2882500" y="40040027"/>
            <a:ext cx="72900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4161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8325"/>
            <a:ext cx="32400000" cy="4818000"/>
          </a:xfrm>
          <a:prstGeom prst="rect">
            <a:avLst/>
          </a:prstGeom>
          <a:gradFill>
            <a:gsLst>
              <a:gs pos="0">
                <a:srgbClr val="0062B4"/>
              </a:gs>
              <a:gs pos="17000">
                <a:srgbClr val="05A2DE"/>
              </a:gs>
              <a:gs pos="37000">
                <a:srgbClr val="48D1E7"/>
              </a:gs>
              <a:gs pos="59000">
                <a:srgbClr val="41D5AC"/>
              </a:gs>
              <a:gs pos="80000">
                <a:srgbClr val="9CF3A2"/>
              </a:gs>
              <a:gs pos="100000">
                <a:srgbClr val="C7F88E"/>
              </a:gs>
              <a:gs pos="100000">
                <a:srgbClr val="6E9CE7"/>
              </a:gs>
            </a:gsLst>
            <a:lin ang="0" scaled="0"/>
          </a:gra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975816" y="10481823"/>
            <a:ext cx="9053700" cy="2083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07FAF"/>
              </a:buClr>
              <a:buSzPts val="5972"/>
              <a:buFont typeface="Arial"/>
              <a:buNone/>
            </a:pPr>
            <a:r>
              <a:rPr lang="pt-BR" sz="5972" b="1" i="0" u="none" strike="noStrike" cap="none" dirty="0">
                <a:solidFill>
                  <a:srgbClr val="0063B5"/>
                </a:solidFill>
                <a:latin typeface="Arial"/>
                <a:ea typeface="Arial"/>
                <a:cs typeface="Arial"/>
                <a:sym typeface="Arial"/>
              </a:rPr>
              <a:t>APRESENTAÇÃO</a:t>
            </a:r>
            <a:endParaRPr sz="2090" dirty="0">
              <a:solidFill>
                <a:srgbClr val="0063B5"/>
              </a:solidFill>
            </a:endParaRPr>
          </a:p>
          <a:p>
            <a:pPr marL="0" marR="0" lvl="0" indent="0" algn="l" rtl="0">
              <a:spcBef>
                <a:spcPts val="717"/>
              </a:spcBef>
              <a:spcAft>
                <a:spcPts val="0"/>
              </a:spcAft>
              <a:buClr>
                <a:schemeClr val="dk1"/>
              </a:buClr>
              <a:buSzPts val="3583"/>
              <a:buFont typeface="Arial"/>
              <a:buNone/>
            </a:pPr>
            <a:r>
              <a:rPr lang="pt-BR" sz="358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(Texto em Arial, 35)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5102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2"/>
              <a:buFont typeface="Times New Roman"/>
              <a:buNone/>
            </a:pPr>
            <a:endParaRPr sz="5102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11978716" y="10481822"/>
            <a:ext cx="9053700" cy="20908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07FAF"/>
              </a:buClr>
              <a:buSzPts val="5972"/>
              <a:buFont typeface="Arial"/>
              <a:buNone/>
            </a:pPr>
            <a:r>
              <a:rPr lang="pt-BR" sz="5972" b="1" i="0" u="none" strike="noStrike" cap="none" dirty="0">
                <a:solidFill>
                  <a:srgbClr val="0063B5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 sz="2090" dirty="0">
              <a:solidFill>
                <a:srgbClr val="0063B5"/>
              </a:solidFill>
            </a:endParaRPr>
          </a:p>
          <a:p>
            <a:pPr marL="0" marR="0" lvl="0" indent="0" algn="l" rtl="0">
              <a:spcBef>
                <a:spcPts val="717"/>
              </a:spcBef>
              <a:spcAft>
                <a:spcPts val="0"/>
              </a:spcAft>
              <a:buClr>
                <a:schemeClr val="dk1"/>
              </a:buClr>
              <a:buSzPts val="3583"/>
              <a:buFont typeface="Arial"/>
              <a:buNone/>
            </a:pPr>
            <a:r>
              <a:rPr lang="pt-BR" sz="3583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583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2"/>
              <a:buFont typeface="Times New Roman"/>
              <a:buNone/>
            </a:pPr>
            <a:endParaRPr sz="5102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2"/>
              <a:buFont typeface="Times New Roman"/>
              <a:buNone/>
            </a:pPr>
            <a:endParaRPr sz="5102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22109503" y="19799353"/>
            <a:ext cx="9362400" cy="117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07FAF"/>
              </a:buClr>
              <a:buSzPts val="5972"/>
              <a:buFont typeface="Arial"/>
              <a:buNone/>
            </a:pPr>
            <a:r>
              <a:rPr lang="pt-BR" sz="5972" b="1" i="0" u="none" strike="noStrike" cap="none">
                <a:solidFill>
                  <a:srgbClr val="0063B5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 sz="2090">
              <a:solidFill>
                <a:srgbClr val="0063B5"/>
              </a:solidFill>
            </a:endParaRPr>
          </a:p>
          <a:p>
            <a:pPr marL="0" marR="0" lvl="0" indent="0" algn="l" rtl="0">
              <a:spcBef>
                <a:spcPts val="717"/>
              </a:spcBef>
              <a:spcAft>
                <a:spcPts val="0"/>
              </a:spcAft>
              <a:buClr>
                <a:schemeClr val="dk1"/>
              </a:buClr>
              <a:buSzPts val="3583"/>
              <a:buFont typeface="Arial"/>
              <a:buNone/>
            </a:pP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510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22061717" y="32228165"/>
            <a:ext cx="9362400" cy="89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07FAF"/>
              </a:buClr>
              <a:buSzPts val="5972"/>
              <a:buFont typeface="Arial"/>
              <a:buNone/>
            </a:pPr>
            <a:r>
              <a:rPr lang="pt-BR" sz="5972" b="1" i="0" u="none" strike="noStrike" cap="none">
                <a:solidFill>
                  <a:srgbClr val="0063B5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2090">
              <a:solidFill>
                <a:srgbClr val="0063B5"/>
              </a:solidFill>
            </a:endParaRPr>
          </a:p>
          <a:p>
            <a:pPr marL="0" marR="0" lvl="0" indent="0" algn="l" rtl="0">
              <a:spcBef>
                <a:spcPts val="717"/>
              </a:spcBef>
              <a:spcAft>
                <a:spcPts val="0"/>
              </a:spcAft>
              <a:buClr>
                <a:schemeClr val="dk1"/>
              </a:buClr>
              <a:buSzPts val="3583"/>
              <a:buFont typeface="Arial"/>
              <a:buNone/>
            </a:pP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583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2"/>
              <a:buFont typeface="Times New Roman"/>
              <a:buNone/>
            </a:pPr>
            <a:endParaRPr sz="510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2"/>
              <a:buFont typeface="Times New Roman"/>
              <a:buNone/>
            </a:pPr>
            <a:endParaRPr sz="510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2" y="32228165"/>
            <a:ext cx="21032400" cy="9511500"/>
          </a:xfrm>
          <a:prstGeom prst="rect">
            <a:avLst/>
          </a:prstGeom>
          <a:solidFill>
            <a:srgbClr val="0063B5"/>
          </a:solidFill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945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IMAGEM / GRÁFICO</a:t>
            </a:r>
            <a:endParaRPr sz="2090">
              <a:solidFill>
                <a:schemeClr val="lt1"/>
              </a:solidFill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22061717" y="10111071"/>
            <a:ext cx="10306500" cy="7642500"/>
          </a:xfrm>
          <a:prstGeom prst="rect">
            <a:avLst/>
          </a:prstGeom>
          <a:solidFill>
            <a:srgbClr val="0063B5"/>
          </a:solidFill>
          <a:ln>
            <a:noFill/>
          </a:ln>
        </p:spPr>
        <p:txBody>
          <a:bodyPr spcFirstLastPara="1" wrap="square" lIns="136500" tIns="68225" rIns="136500" bIns="682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945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IMAGEM / GRÁFICO</a:t>
            </a:r>
            <a:endParaRPr sz="2090">
              <a:solidFill>
                <a:schemeClr val="lt1"/>
              </a:solidFill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-33600" y="0"/>
            <a:ext cx="32467200" cy="43200000"/>
          </a:xfrm>
          <a:prstGeom prst="rect">
            <a:avLst/>
          </a:prstGeom>
          <a:noFill/>
          <a:ln w="113775" cap="flat" cmpd="sng">
            <a:solidFill>
              <a:srgbClr val="006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6500" tIns="68225" rIns="136500" bIns="682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88">
                <a:solidFill>
                  <a:schemeClr val="lt1"/>
                </a:solidFill>
              </a:rPr>
              <a:t>v</a:t>
            </a:r>
            <a:endParaRPr sz="268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61781" y="5142575"/>
            <a:ext cx="219999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945" b="0" i="0" strike="noStrike" cap="non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 sz="2090">
              <a:solidFill>
                <a:srgbClr val="1C4587"/>
              </a:solidFill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22922" y="6889084"/>
            <a:ext cx="22077600" cy="12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466" b="0" i="0" u="none" strike="noStrike" cap="none">
                <a:solidFill>
                  <a:srgbClr val="1C4587"/>
                </a:solidFill>
                <a:latin typeface="Arial"/>
                <a:ea typeface="Arial"/>
                <a:cs typeface="Arial"/>
                <a:sym typeface="Arial"/>
              </a:rPr>
              <a:t>SUBTÍTULO</a:t>
            </a:r>
            <a:endParaRPr sz="2090">
              <a:solidFill>
                <a:srgbClr val="1C4587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22933" y="8176079"/>
            <a:ext cx="22077600" cy="2169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lvl="0" algn="ctr"/>
            <a:r>
              <a:rPr lang="pt-BR" sz="4400" dirty="0">
                <a:solidFill>
                  <a:srgbClr val="1C4587"/>
                </a:solidFill>
              </a:rPr>
              <a:t>SOBRENOME, Nome 1; SOBRENOME, Nome 2; SOBRENOME, Nome 3(Arial, 44)</a:t>
            </a:r>
          </a:p>
          <a:p>
            <a:pPr lvl="0" algn="ctr"/>
            <a:endParaRPr lang="pt-BR" sz="4400" dirty="0">
              <a:solidFill>
                <a:srgbClr val="1C4587"/>
              </a:solidFill>
            </a:endParaRPr>
          </a:p>
          <a:p>
            <a:pPr lvl="0" algn="ctr"/>
            <a:r>
              <a:rPr lang="pt-BR" sz="4400" dirty="0">
                <a:solidFill>
                  <a:srgbClr val="1C4587"/>
                </a:solidFill>
              </a:rPr>
              <a:t>1 Instituição; 2 Instituição; 3 Instituição (Arial, 44)</a:t>
            </a:r>
            <a:endParaRPr sz="1600" dirty="0">
              <a:solidFill>
                <a:srgbClr val="1C4587"/>
              </a:solidFill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2109503" y="17960958"/>
            <a:ext cx="92670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83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1 -</a:t>
            </a: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tabela</a:t>
            </a:r>
            <a:endParaRPr sz="209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</a:t>
            </a:r>
            <a:endParaRPr sz="2090"/>
          </a:p>
        </p:txBody>
      </p:sp>
      <p:sp>
        <p:nvSpPr>
          <p:cNvPr id="96" name="Google Shape;96;p13"/>
          <p:cNvSpPr txBox="1"/>
          <p:nvPr/>
        </p:nvSpPr>
        <p:spPr>
          <a:xfrm>
            <a:off x="61781" y="41876301"/>
            <a:ext cx="9267000" cy="12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83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1 -</a:t>
            </a: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tabela</a:t>
            </a:r>
            <a:endParaRPr sz="209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8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</a:t>
            </a:r>
            <a:endParaRPr sz="2090"/>
          </a:p>
        </p:txBody>
      </p:sp>
      <p:pic>
        <p:nvPicPr>
          <p:cNvPr id="97" name="Google Shape;9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096920" y="5408569"/>
            <a:ext cx="4052622" cy="396676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3"/>
          <p:cNvSpPr txBox="1"/>
          <p:nvPr/>
        </p:nvSpPr>
        <p:spPr>
          <a:xfrm>
            <a:off x="22038899" y="6387806"/>
            <a:ext cx="4327200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500" tIns="68225" rIns="136500" bIns="6822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972" b="0" i="0" u="none" strike="noStrike" cap="none">
                <a:solidFill>
                  <a:srgbClr val="0F4861"/>
                </a:solidFill>
                <a:latin typeface="Arial"/>
                <a:ea typeface="Arial"/>
                <a:cs typeface="Arial"/>
                <a:sym typeface="Arial"/>
              </a:rPr>
              <a:t>Leia o trabalho na íntegra:</a:t>
            </a:r>
            <a:endParaRPr sz="2090"/>
          </a:p>
        </p:txBody>
      </p:sp>
      <p:pic>
        <p:nvPicPr>
          <p:cNvPr id="99" name="Google Shape;99;p13" title="ARQUIVO ABDEH (USAR ESSE) (2).png"/>
          <p:cNvPicPr preferRelativeResize="0"/>
          <p:nvPr/>
        </p:nvPicPr>
        <p:blipFill rotWithShape="1">
          <a:blip r:embed="rId4">
            <a:alphaModFix/>
          </a:blip>
          <a:srcRect b="24631"/>
          <a:stretch/>
        </p:blipFill>
        <p:spPr>
          <a:xfrm>
            <a:off x="-67200" y="-13386075"/>
            <a:ext cx="32467200" cy="18212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 title="Design sem nome.png"/>
          <p:cNvPicPr preferRelativeResize="0"/>
          <p:nvPr/>
        </p:nvPicPr>
        <p:blipFill rotWithShape="1">
          <a:blip r:embed="rId5">
            <a:alphaModFix/>
          </a:blip>
          <a:srcRect t="32578" b="32076"/>
          <a:stretch/>
        </p:blipFill>
        <p:spPr>
          <a:xfrm>
            <a:off x="19925054" y="247122"/>
            <a:ext cx="8554889" cy="2831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Personalizar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Play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CRISTIANE NEVES DA SILVA</dc:creator>
  <cp:lastModifiedBy>CRISTIANE NEVES DA SILVA</cp:lastModifiedBy>
  <cp:revision>1</cp:revision>
  <dcterms:modified xsi:type="dcterms:W3CDTF">2026-04-13T16:29:33Z</dcterms:modified>
</cp:coreProperties>
</file>